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22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377-8B4D-46B2-BDD2-BEED3E9E030B}" type="datetimeFigureOut">
              <a:rPr lang="fi-FI" smtClean="0"/>
              <a:t>26.6.2018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66-DC50-4EAD-80C8-A3AF62949F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697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377-8B4D-46B2-BDD2-BEED3E9E030B}" type="datetimeFigureOut">
              <a:rPr lang="fi-FI" smtClean="0"/>
              <a:t>26.6.2018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66-DC50-4EAD-80C8-A3AF62949F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34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377-8B4D-46B2-BDD2-BEED3E9E030B}" type="datetimeFigureOut">
              <a:rPr lang="fi-FI" smtClean="0"/>
              <a:t>26.6.2018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66-DC50-4EAD-80C8-A3AF62949F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36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377-8B4D-46B2-BDD2-BEED3E9E030B}" type="datetimeFigureOut">
              <a:rPr lang="fi-FI" smtClean="0"/>
              <a:t>26.6.2018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66-DC50-4EAD-80C8-A3AF62949F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633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377-8B4D-46B2-BDD2-BEED3E9E030B}" type="datetimeFigureOut">
              <a:rPr lang="fi-FI" smtClean="0"/>
              <a:t>26.6.2018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66-DC50-4EAD-80C8-A3AF62949F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290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377-8B4D-46B2-BDD2-BEED3E9E030B}" type="datetimeFigureOut">
              <a:rPr lang="fi-FI" smtClean="0"/>
              <a:t>26.6.2018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66-DC50-4EAD-80C8-A3AF62949F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743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377-8B4D-46B2-BDD2-BEED3E9E030B}" type="datetimeFigureOut">
              <a:rPr lang="fi-FI" smtClean="0"/>
              <a:t>26.6.2018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66-DC50-4EAD-80C8-A3AF62949F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214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377-8B4D-46B2-BDD2-BEED3E9E030B}" type="datetimeFigureOut">
              <a:rPr lang="fi-FI" smtClean="0"/>
              <a:t>26.6.2018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66-DC50-4EAD-80C8-A3AF62949F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234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377-8B4D-46B2-BDD2-BEED3E9E030B}" type="datetimeFigureOut">
              <a:rPr lang="fi-FI" smtClean="0"/>
              <a:t>26.6.2018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66-DC50-4EAD-80C8-A3AF62949F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715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377-8B4D-46B2-BDD2-BEED3E9E030B}" type="datetimeFigureOut">
              <a:rPr lang="fi-FI" smtClean="0"/>
              <a:t>26.6.2018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66-DC50-4EAD-80C8-A3AF62949F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38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377-8B4D-46B2-BDD2-BEED3E9E030B}" type="datetimeFigureOut">
              <a:rPr lang="fi-FI" smtClean="0"/>
              <a:t>26.6.2018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66-DC50-4EAD-80C8-A3AF62949F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335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82377-8B4D-46B2-BDD2-BEED3E9E030B}" type="datetimeFigureOut">
              <a:rPr lang="fi-FI" smtClean="0"/>
              <a:t>26.6.2018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02566-DC50-4EAD-80C8-A3AF62949F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823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2914650"/>
            <a:ext cx="5829300" cy="715313"/>
          </a:xfrm>
        </p:spPr>
        <p:txBody>
          <a:bodyPr>
            <a:normAutofit/>
          </a:bodyPr>
          <a:lstStyle/>
          <a:p>
            <a:r>
              <a:rPr lang="fi-FI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KESÄKAHVILA</a:t>
            </a:r>
            <a:endParaRPr lang="fi-FI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-228601"/>
            <a:ext cx="6858000" cy="2593059"/>
          </a:xfrm>
          <a:prstGeom prst="rect">
            <a:avLst/>
          </a:prstGeom>
        </p:spPr>
      </p:pic>
      <p:sp>
        <p:nvSpPr>
          <p:cNvPr id="8" name="Tekstiruutu 7"/>
          <p:cNvSpPr txBox="1"/>
          <p:nvPr/>
        </p:nvSpPr>
        <p:spPr>
          <a:xfrm>
            <a:off x="2491032" y="819150"/>
            <a:ext cx="41079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IKÄÄNTYNEILLE JA HEIDÄN </a:t>
            </a:r>
          </a:p>
          <a:p>
            <a:pPr algn="ctr"/>
            <a:r>
              <a:rPr lang="fi-FI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OMAISHOITAJILLEEN</a:t>
            </a:r>
            <a:endParaRPr lang="fi-FI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819150"/>
            <a:ext cx="1717699" cy="852409"/>
          </a:xfrm>
          <a:prstGeom prst="rect">
            <a:avLst/>
          </a:prstGeom>
        </p:spPr>
      </p:pic>
      <p:sp>
        <p:nvSpPr>
          <p:cNvPr id="10" name="Tekstiruutu 9"/>
          <p:cNvSpPr txBox="1"/>
          <p:nvPr/>
        </p:nvSpPr>
        <p:spPr>
          <a:xfrm>
            <a:off x="1486961" y="4031382"/>
            <a:ext cx="388407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Tervetuloa kesäkahvilaan keskiviikkoisin </a:t>
            </a:r>
          </a:p>
          <a:p>
            <a:pPr algn="ctr"/>
            <a:r>
              <a:rPr 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4.7.-15.8. klo 12-14!</a:t>
            </a:r>
          </a:p>
          <a:p>
            <a:pPr algn="ctr"/>
            <a:endParaRPr 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Läntinen omaishoidon toimintakeskus</a:t>
            </a:r>
          </a:p>
          <a:p>
            <a:pPr algn="ctr"/>
            <a:r>
              <a:rPr 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Hopeatie 14, 00440 Helsinki</a:t>
            </a:r>
          </a:p>
          <a:p>
            <a:pPr algn="ctr"/>
            <a:r>
              <a:rPr 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09 310 24213</a:t>
            </a:r>
            <a:endParaRPr 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Kuva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960" y="6397455"/>
            <a:ext cx="2926080" cy="19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32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26</Words>
  <Application>Microsoft Office PowerPoint</Application>
  <PresentationFormat>A4-paperi (210 x 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KESÄKAHVILA</vt:lpstr>
    </vt:vector>
  </TitlesOfParts>
  <Company>City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Hiukset kauniiksi – lahja Rakkaalle! 26.4. klo 13-15 Omaishoidon toimintakeskuksessa, Hopeatie 14.</dc:title>
  <dc:creator>Korpela Mariaana</dc:creator>
  <cp:lastModifiedBy>Korpela Mariaana</cp:lastModifiedBy>
  <cp:revision>13</cp:revision>
  <cp:lastPrinted>2018-03-22T11:39:42Z</cp:lastPrinted>
  <dcterms:created xsi:type="dcterms:W3CDTF">2018-03-22T11:21:23Z</dcterms:created>
  <dcterms:modified xsi:type="dcterms:W3CDTF">2018-06-26T05:05:54Z</dcterms:modified>
</cp:coreProperties>
</file>